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D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80" d="100"/>
          <a:sy n="180" d="100"/>
        </p:scale>
        <p:origin x="72" y="13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2F5AB7C2-29C4-44C9-89E3-A264A04FA9EC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FBCED613-3A55-40BC-B66A-B5390B8B61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53132" y="3857628"/>
            <a:ext cx="1928826" cy="928694"/>
          </a:xfrm>
          <a:prstGeom prst="rect">
            <a:avLst/>
          </a:prstGeom>
          <a:solidFill>
            <a:srgbClr val="75DB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T2-2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81694" y="357166"/>
            <a:ext cx="2357454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Boîte en CC3-04-GE15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52670" y="2000240"/>
            <a:ext cx="1571636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TCC3-01-128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TEP SCAN Machine (Puissance)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670" y="3030866"/>
            <a:ext cx="1571636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TCC1-01-049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CORONAROGRAPHIE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Machine (Puissance)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8" y="2571744"/>
            <a:ext cx="2000264" cy="64294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rot="5400000">
            <a:off x="5845975" y="2893215"/>
            <a:ext cx="10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381760" y="2928934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rot="10800000">
            <a:off x="4024306" y="2357430"/>
            <a:ext cx="23574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endCxn id="5" idx="3"/>
          </p:cNvCxnSpPr>
          <p:nvPr/>
        </p:nvCxnSpPr>
        <p:spPr>
          <a:xfrm rot="10800000">
            <a:off x="4024306" y="3423776"/>
            <a:ext cx="2357454" cy="5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8167710" y="257174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Coffret de dérivation en étage technique CC3-ET</a:t>
            </a:r>
            <a:endParaRPr lang="fr-FR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6881826" y="5715016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</a:t>
            </a:r>
            <a:r>
              <a:rPr lang="fr-FR" sz="1200" dirty="0" smtClean="0"/>
              <a:t>CC-N</a:t>
            </a:r>
            <a:endParaRPr lang="fr-FR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810388" y="6000768"/>
            <a:ext cx="2071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COLONNE 9, TIROIR 2-2</a:t>
            </a:r>
            <a:endParaRPr lang="fr-FR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739082" y="6581797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202 </a:t>
            </a:r>
            <a:endParaRPr lang="fr-FR" sz="1100" dirty="0"/>
          </a:p>
        </p:txBody>
      </p:sp>
      <p:cxnSp>
        <p:nvCxnSpPr>
          <p:cNvPr id="21" name="Connecteur droit 20"/>
          <p:cNvCxnSpPr>
            <a:stCxn id="3" idx="2"/>
          </p:cNvCxnSpPr>
          <p:nvPr/>
        </p:nvCxnSpPr>
        <p:spPr>
          <a:xfrm rot="16200000" flipH="1">
            <a:off x="5649520" y="2411008"/>
            <a:ext cx="2857520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8310586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29</TotalTime>
  <Words>36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2011-09-13T14:31:20Z</dcterms:created>
  <dcterms:modified xsi:type="dcterms:W3CDTF">2011-12-19T15:34:07Z</dcterms:modified>
</cp:coreProperties>
</file>